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9" r:id="rId2"/>
    <p:sldId id="280" r:id="rId3"/>
    <p:sldId id="277" r:id="rId4"/>
    <p:sldId id="276" r:id="rId5"/>
    <p:sldId id="281" r:id="rId6"/>
    <p:sldId id="286" r:id="rId7"/>
    <p:sldId id="278" r:id="rId8"/>
    <p:sldId id="273" r:id="rId9"/>
    <p:sldId id="282" r:id="rId10"/>
    <p:sldId id="284" r:id="rId11"/>
    <p:sldId id="287" r:id="rId12"/>
    <p:sldId id="28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73"/>
    <p:restoredTop sz="94634"/>
  </p:normalViewPr>
  <p:slideViewPr>
    <p:cSldViewPr snapToGrid="0" snapToObjects="1">
      <p:cViewPr varScale="1">
        <p:scale>
          <a:sx n="86" d="100"/>
          <a:sy n="86" d="100"/>
        </p:scale>
        <p:origin x="24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099D1-6B8E-0441-913C-60066C19B043}" type="datetimeFigureOut">
              <a:rPr kumimoji="1" lang="zh-CN" altLang="en-US" smtClean="0"/>
              <a:t>2017/4/17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6CD0D-56E0-EB4C-8903-D7A20E94E7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543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90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9184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646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9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763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780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105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015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012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607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2017/4/17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87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EF9A-7883-5E47-8D81-20C168962CA6}" type="datetimeFigureOut">
              <a:rPr kumimoji="1" lang="zh-CN" altLang="en-US" smtClean="0"/>
              <a:t>2017/4/17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028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.oschina.net/timshaw/programmerdaydayup.git" TargetMode="Externa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Activity(1)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zh-CN" altLang="en-US" dirty="0" smtClean="0"/>
              <a:t>                         刘笑锋   （</a:t>
            </a:r>
            <a:r>
              <a:rPr kumimoji="1" lang="en-US" altLang="zh-CN" dirty="0" smtClean="0"/>
              <a:t>QQ:84539606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16541" y="158659"/>
            <a:ext cx="5719483" cy="607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 smtClean="0"/>
              <a:t>网络应用开发项目实践</a:t>
            </a:r>
            <a:r>
              <a:rPr kumimoji="1" lang="en-US" altLang="zh-CN" sz="3600" b="1" dirty="0" smtClean="0"/>
              <a:t>(Java)</a:t>
            </a:r>
            <a:endParaRPr kumimoji="1"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2214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猜一</a:t>
            </a:r>
            <a:r>
              <a:rPr kumimoji="1" lang="zh-CN" altLang="en-US" dirty="0" smtClean="0"/>
              <a:t>猜</a:t>
            </a:r>
            <a:r>
              <a:rPr kumimoji="1" lang="en-US" altLang="zh-CN" dirty="0" smtClean="0"/>
              <a:t>.</a:t>
            </a:r>
            <a:r>
              <a:rPr kumimoji="1" lang="en-US" altLang="zh-CN" dirty="0" err="1" smtClean="0"/>
              <a:t>gitignore</a:t>
            </a:r>
            <a:r>
              <a:rPr kumimoji="1" lang="zh-CN" altLang="en-US" dirty="0" smtClean="0"/>
              <a:t>文件有</a:t>
            </a:r>
            <a:r>
              <a:rPr kumimoji="1" lang="zh-CN" altLang="en-US" dirty="0"/>
              <a:t>什么用途</a:t>
            </a:r>
            <a:r>
              <a:rPr kumimoji="1" lang="zh-CN" altLang="en-US" dirty="0" smtClean="0"/>
              <a:t>？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查看被隐藏的</a:t>
            </a:r>
            <a:r>
              <a:rPr kumimoji="1" lang="en-US" altLang="zh-CN" dirty="0" smtClean="0"/>
              <a:t>.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目录</a:t>
            </a:r>
            <a:r>
              <a:rPr kumimoji="1" lang="en-US" altLang="zh-CN" dirty="0"/>
              <a:t>(</a:t>
            </a:r>
            <a:r>
              <a:rPr kumimoji="1" lang="zh-CN" altLang="en-US" dirty="0" smtClean="0"/>
              <a:t>本地仓库</a:t>
            </a:r>
            <a:r>
              <a:rPr kumimoji="1" lang="en-US" altLang="zh-CN" dirty="0" smtClean="0"/>
              <a:t>)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038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以组为单位创建一</a:t>
            </a:r>
            <a:r>
              <a:rPr kumimoji="1" lang="zh-CN" altLang="en-US" dirty="0" smtClean="0"/>
              <a:t>个</a:t>
            </a:r>
            <a:r>
              <a:rPr kumimoji="1" lang="en-US" altLang="zh-CN" dirty="0" smtClean="0"/>
              <a:t>Activity01</a:t>
            </a:r>
            <a:r>
              <a:rPr kumimoji="1" lang="zh-CN" altLang="en-US" dirty="0" smtClean="0"/>
              <a:t>项目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名称</a:t>
            </a:r>
            <a:r>
              <a:rPr kumimoji="1" lang="zh-CN" altLang="en-US" dirty="0" smtClean="0"/>
              <a:t>为</a:t>
            </a:r>
            <a:r>
              <a:rPr kumimoji="1" lang="en-US" altLang="zh-CN" dirty="0"/>
              <a:t>Activity01 -</a:t>
            </a:r>
            <a:r>
              <a:rPr kumimoji="1" lang="zh-CN" altLang="en-US" dirty="0" smtClean="0"/>
              <a:t>组编号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尝试一个人上传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push</a:t>
            </a:r>
            <a:r>
              <a:rPr kumimoji="1" lang="zh-CN" altLang="en-US" dirty="0" smtClean="0"/>
              <a:t>而另一个人</a:t>
            </a:r>
            <a:r>
              <a:rPr kumimoji="1" lang="en-US" altLang="zh-CN" dirty="0" smtClean="0"/>
              <a:t>clone</a:t>
            </a:r>
            <a:r>
              <a:rPr kumimoji="1" lang="zh-CN" altLang="en-US" dirty="0" smtClean="0"/>
              <a:t>并用</a:t>
            </a:r>
            <a:r>
              <a:rPr kumimoji="1" lang="en-US" altLang="zh-CN" dirty="0" err="1" smtClean="0"/>
              <a:t>androistudio</a:t>
            </a:r>
            <a:r>
              <a:rPr kumimoji="1" lang="zh-CN" altLang="en-US" dirty="0" smtClean="0"/>
              <a:t>打开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第二个人修改文件后尝试上传</a:t>
            </a:r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commit,git</a:t>
            </a:r>
            <a:r>
              <a:rPr kumimoji="1" lang="en-US" altLang="zh-CN" dirty="0" smtClean="0"/>
              <a:t> push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6182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如果我们改了同一个文件怎么办？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如</a:t>
            </a:r>
            <a:r>
              <a:rPr kumimoji="1" lang="en-US" altLang="zh-CN" dirty="0" smtClean="0"/>
              <a:t>Activity1.java</a:t>
            </a:r>
            <a:r>
              <a:rPr kumimoji="1" lang="zh-CN" altLang="en-US" dirty="0" smtClean="0"/>
              <a:t>两人同时修改</a:t>
            </a:r>
            <a:endParaRPr kumimoji="1" lang="en-US" altLang="zh-CN" dirty="0"/>
          </a:p>
          <a:p>
            <a:r>
              <a:rPr kumimoji="1" lang="zh-CN" altLang="en-US" dirty="0" smtClean="0"/>
              <a:t>合并</a:t>
            </a:r>
            <a:r>
              <a:rPr kumimoji="1" lang="en-US" altLang="zh-CN" dirty="0" smtClean="0"/>
              <a:t>(Merge)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373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课本检查</a:t>
            </a:r>
            <a:endParaRPr kumimoji="1" lang="en-US" altLang="zh-CN" dirty="0" smtClean="0"/>
          </a:p>
          <a:p>
            <a:r>
              <a:rPr kumimoji="1" lang="zh-CN" altLang="en-US" dirty="0" smtClean="0"/>
              <a:t>提问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Helloworld</a:t>
            </a:r>
            <a:r>
              <a:rPr kumimoji="1" lang="zh-CN" altLang="en-US" dirty="0" smtClean="0"/>
              <a:t>项目结束</a:t>
            </a:r>
            <a:endParaRPr kumimoji="1" lang="en-US" altLang="zh-CN" dirty="0" smtClean="0"/>
          </a:p>
          <a:p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项目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（直到</a:t>
            </a:r>
            <a:r>
              <a:rPr kumimoji="1" lang="en-US" altLang="zh-CN" dirty="0" smtClean="0"/>
              <a:t>44</a:t>
            </a:r>
            <a:r>
              <a:rPr kumimoji="1" lang="zh-CN" altLang="en-US" dirty="0" smtClean="0"/>
              <a:t>页</a:t>
            </a:r>
            <a:r>
              <a:rPr kumimoji="1" lang="en-US" altLang="zh-CN" dirty="0" smtClean="0"/>
              <a:t>)</a:t>
            </a:r>
            <a:endParaRPr kumimoji="1" lang="en-US" altLang="zh-CN" dirty="0"/>
          </a:p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管理下如何两人都提交代码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285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3200"/>
            <a:ext cx="10515600" cy="1325563"/>
          </a:xfrm>
        </p:spPr>
        <p:txBody>
          <a:bodyPr/>
          <a:lstStyle/>
          <a:p>
            <a:r>
              <a:rPr kumimoji="1" lang="zh-CN" altLang="en-US" dirty="0" smtClean="0"/>
              <a:t>程序员特有工具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err="1" smtClean="0"/>
              <a:t>Git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0933" y="1859491"/>
            <a:ext cx="10515600" cy="4351338"/>
          </a:xfrm>
        </p:spPr>
        <p:txBody>
          <a:bodyPr/>
          <a:lstStyle/>
          <a:p>
            <a:r>
              <a:rPr kumimoji="1" lang="zh-CN" altLang="en-US" dirty="0" smtClean="0"/>
              <a:t>用来代码版本管理</a:t>
            </a:r>
            <a:endParaRPr kumimoji="1" lang="en-US" altLang="zh-CN" dirty="0" smtClean="0"/>
          </a:p>
          <a:p>
            <a:r>
              <a:rPr kumimoji="1" lang="zh-CN" altLang="en-US" dirty="0" smtClean="0"/>
              <a:t>用来多人协作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/>
              <a:t>一般外行人用不</a:t>
            </a:r>
            <a:r>
              <a:rPr kumimoji="1" lang="zh-CN" altLang="en-US" dirty="0" smtClean="0"/>
              <a:t>起来</a:t>
            </a:r>
            <a:endParaRPr kumimoji="1" lang="en-US" altLang="zh-CN" dirty="0" smtClean="0"/>
          </a:p>
          <a:p>
            <a:r>
              <a:rPr kumimoji="1" lang="zh-CN" altLang="en-US" dirty="0" smtClean="0"/>
              <a:t>直接懵</a:t>
            </a:r>
            <a:r>
              <a:rPr kumimoji="1" lang="en-US" altLang="zh-CN" dirty="0" smtClean="0"/>
              <a:t>le</a:t>
            </a:r>
            <a:r>
              <a:rPr kumimoji="1" lang="zh-CN" altLang="en-US" dirty="0" smtClean="0"/>
              <a:t>～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846" y="203200"/>
            <a:ext cx="7830748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07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安装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1667565" cy="435133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-bash</a:t>
            </a:r>
            <a:r>
              <a:rPr kumimoji="1" lang="zh-CN" altLang="en-US" dirty="0" smtClean="0"/>
              <a:t>安装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r>
              <a:rPr kumimoji="1" lang="zh-CN" altLang="en-US" dirty="0" smtClean="0"/>
              <a:t>运行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命令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git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--version </a:t>
            </a:r>
          </a:p>
          <a:p>
            <a:r>
              <a:rPr kumimoji="1" lang="zh-CN" altLang="en-US" dirty="0" smtClean="0"/>
              <a:t>获取课件</a:t>
            </a:r>
            <a:endParaRPr kumimoji="1" lang="en-US" altLang="zh-CN" dirty="0"/>
          </a:p>
          <a:p>
            <a:pPr lvl="1"/>
            <a:r>
              <a:rPr kumimoji="1" lang="en-US" altLang="zh-CN" dirty="0" err="1" smtClean="0"/>
              <a:t>git</a:t>
            </a:r>
            <a:r>
              <a:rPr kumimoji="1" lang="en-US" altLang="zh-CN" dirty="0"/>
              <a:t> clone </a:t>
            </a:r>
            <a:r>
              <a:rPr kumimoji="1" lang="en-US" altLang="zh-CN" dirty="0">
                <a:hlinkClick r:id="rId2"/>
              </a:rPr>
              <a:t>https://</a:t>
            </a:r>
            <a:r>
              <a:rPr kumimoji="1" lang="en-US" altLang="zh-CN" dirty="0" smtClean="0">
                <a:hlinkClick r:id="rId2"/>
              </a:rPr>
              <a:t>git.oschina.net/timshaw/androidtrainning.git</a:t>
            </a:r>
            <a:endParaRPr kumimoji="1" lang="en-US" altLang="zh-CN" dirty="0" smtClean="0"/>
          </a:p>
          <a:p>
            <a:r>
              <a:rPr kumimoji="1" lang="zh-CN" altLang="en-US" dirty="0" smtClean="0"/>
              <a:t>查看文件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cd  </a:t>
            </a:r>
            <a:r>
              <a:rPr kumimoji="1" lang="en-US" altLang="zh-CN" dirty="0">
                <a:hlinkClick r:id="rId2"/>
              </a:rPr>
              <a:t>androidtrainning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Dir</a:t>
            </a:r>
          </a:p>
          <a:p>
            <a:pPr lvl="1"/>
            <a:r>
              <a:rPr kumimoji="1" lang="zh-CN" altLang="en-US" dirty="0" smtClean="0"/>
              <a:t>直接打开文件夹查看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012" y="365125"/>
            <a:ext cx="7478988" cy="34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65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上次内容回顾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studio 2.2 </a:t>
            </a:r>
            <a:r>
              <a:rPr kumimoji="1" lang="zh-CN" altLang="en-US" dirty="0" smtClean="0"/>
              <a:t>与</a:t>
            </a:r>
            <a:r>
              <a:rPr kumimoji="1" lang="en-US" altLang="zh-CN" dirty="0" smtClean="0"/>
              <a:t>Hello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world</a:t>
            </a:r>
          </a:p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用途与运作方式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安装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命令行与图形界面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955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服务器与</a:t>
            </a:r>
            <a:r>
              <a:rPr kumimoji="1" lang="en-US" altLang="zh-CN" dirty="0" err="1" smtClean="0"/>
              <a:t>Github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服务器可以自己搭建</a:t>
            </a:r>
            <a:endParaRPr kumimoji="1" lang="en-US" altLang="zh-CN" dirty="0"/>
          </a:p>
          <a:p>
            <a:r>
              <a:rPr kumimoji="1" lang="zh-CN" altLang="en-US" dirty="0" smtClean="0"/>
              <a:t>也可以利用已有服务器如码云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github.com</a:t>
            </a:r>
            <a:r>
              <a:rPr kumimoji="1" lang="en-US" altLang="zh-CN" dirty="0" smtClean="0"/>
              <a:t>)</a:t>
            </a:r>
          </a:p>
          <a:p>
            <a:r>
              <a:rPr kumimoji="1" lang="zh-CN" altLang="en-US" dirty="0" smtClean="0"/>
              <a:t>注册账号并熟悉码云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10" y="3649736"/>
            <a:ext cx="8183861" cy="320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01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52295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Fork</a:t>
            </a:r>
            <a:r>
              <a:rPr kumimoji="1" lang="zh-CN" altLang="en-US" dirty="0" smtClean="0"/>
              <a:t>本项目与提交</a:t>
            </a:r>
            <a:r>
              <a:rPr kumimoji="1" lang="en-US" altLang="zh-CN" dirty="0" smtClean="0"/>
              <a:t>Pull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77858"/>
            <a:ext cx="10515600" cy="4351338"/>
          </a:xfrm>
        </p:spPr>
        <p:txBody>
          <a:bodyPr/>
          <a:lstStyle/>
          <a:p>
            <a:r>
              <a:rPr kumimoji="1" lang="en-US" altLang="zh-CN" dirty="0" smtClean="0"/>
              <a:t>Fork</a:t>
            </a:r>
            <a:r>
              <a:rPr kumimoji="1" lang="zh-CN" altLang="en-US" dirty="0" smtClean="0"/>
              <a:t>本项目</a:t>
            </a:r>
            <a:endParaRPr kumimoji="1" lang="en-US" altLang="zh-CN" dirty="0"/>
          </a:p>
          <a:p>
            <a:r>
              <a:rPr kumimoji="1" lang="zh-CN" altLang="en-US" dirty="0" smtClean="0"/>
              <a:t>在</a:t>
            </a:r>
            <a:r>
              <a:rPr kumimoji="1" lang="en-US" altLang="zh-CN" dirty="0" err="1" smtClean="0"/>
              <a:t>readMe</a:t>
            </a:r>
            <a:r>
              <a:rPr kumimoji="1" lang="zh-CN" altLang="en-US" dirty="0" smtClean="0"/>
              <a:t>中各组添加组编号、组员姓名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使用写字板</a:t>
            </a:r>
            <a:r>
              <a:rPr kumimoji="1" lang="en-US" altLang="zh-CN" dirty="0" smtClean="0"/>
              <a:t>),</a:t>
            </a:r>
            <a:r>
              <a:rPr kumimoji="1" lang="zh-CN" altLang="en-US" dirty="0" smtClean="0"/>
              <a:t>如</a:t>
            </a:r>
            <a:r>
              <a:rPr kumimoji="1" lang="en-US" altLang="zh-CN" dirty="0" smtClean="0"/>
              <a:t>:</a:t>
            </a:r>
          </a:p>
          <a:p>
            <a:pPr lvl="1"/>
            <a:r>
              <a:rPr kumimoji="1" lang="en-US" altLang="zh-CN" dirty="0" smtClean="0"/>
              <a:t>A-</a:t>
            </a:r>
            <a:r>
              <a:rPr kumimoji="1" lang="zh-CN" altLang="en-US" dirty="0" smtClean="0"/>
              <a:t>姓名</a:t>
            </a:r>
            <a:r>
              <a:rPr kumimoji="1" lang="en-US" altLang="zh-CN" dirty="0" smtClean="0"/>
              <a:t>1-</a:t>
            </a:r>
            <a:r>
              <a:rPr kumimoji="1" lang="zh-CN" altLang="en-US" dirty="0" smtClean="0"/>
              <a:t>姓名</a:t>
            </a:r>
            <a:r>
              <a:rPr kumimoji="1" lang="en-US" altLang="zh-CN" dirty="0" smtClean="0"/>
              <a:t>2</a:t>
            </a:r>
          </a:p>
          <a:p>
            <a:r>
              <a:rPr kumimoji="1" lang="zh-CN" altLang="en-US" dirty="0" smtClean="0"/>
              <a:t>提交</a:t>
            </a:r>
            <a:r>
              <a:rPr kumimoji="1" lang="en-US" altLang="zh-CN" dirty="0" smtClean="0"/>
              <a:t>Pull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</a:t>
            </a:r>
            <a:endParaRPr kumimoji="1" lang="en-US" altLang="zh-CN" dirty="0"/>
          </a:p>
          <a:p>
            <a:r>
              <a:rPr kumimoji="1" lang="zh-CN" altLang="en-US" dirty="0" smtClean="0"/>
              <a:t>看我合并：）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6723"/>
            <a:ext cx="12192000" cy="301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80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图形客户端</a:t>
            </a:r>
            <a:r>
              <a:rPr kumimoji="1" lang="en-US" altLang="zh-CN" dirty="0" smtClean="0"/>
              <a:t>Android studio</a:t>
            </a:r>
            <a:endParaRPr kumimoji="1"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676179"/>
            <a:ext cx="10515600" cy="2500784"/>
          </a:xfrm>
        </p:spPr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76179"/>
            <a:ext cx="9499600" cy="32657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5563"/>
            <a:ext cx="4013200" cy="20842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498" y="1325563"/>
            <a:ext cx="7097502" cy="208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</a:t>
            </a:r>
            <a:r>
              <a:rPr kumimoji="1" lang="en-US" altLang="zh-CN" dirty="0" err="1" smtClean="0"/>
              <a:t>github</a:t>
            </a:r>
            <a:r>
              <a:rPr kumimoji="1" lang="zh-CN" altLang="en-US" dirty="0" smtClean="0"/>
              <a:t>上创建一个</a:t>
            </a:r>
            <a:r>
              <a:rPr kumimoji="1" lang="en-US" altLang="zh-CN" dirty="0" smtClean="0"/>
              <a:t>hello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world</a:t>
            </a:r>
            <a:r>
              <a:rPr kumimoji="1" lang="zh-CN" altLang="en-US" dirty="0" smtClean="0"/>
              <a:t>项目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以个人为单位，名称为“</a:t>
            </a:r>
            <a:r>
              <a:rPr kumimoji="1" lang="en-US" altLang="zh-CN" dirty="0" err="1" smtClean="0"/>
              <a:t>helloworld</a:t>
            </a:r>
            <a:r>
              <a:rPr kumimoji="1" lang="zh-CN" altLang="en-US" dirty="0" smtClean="0"/>
              <a:t>你的学号”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如何克隆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如何上传代码？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1858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2384</TotalTime>
  <Words>289</Words>
  <Application>Microsoft Macintosh PowerPoint</Application>
  <PresentationFormat>宽屏</PresentationFormat>
  <Paragraphs>68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DengXian</vt:lpstr>
      <vt:lpstr>DengXian Light</vt:lpstr>
      <vt:lpstr>Arial</vt:lpstr>
      <vt:lpstr>Office 主题</vt:lpstr>
      <vt:lpstr>Activity(1)</vt:lpstr>
      <vt:lpstr>目录</vt:lpstr>
      <vt:lpstr>程序员特有工具 Git</vt:lpstr>
      <vt:lpstr>Git安装</vt:lpstr>
      <vt:lpstr>上次内容回顾</vt:lpstr>
      <vt:lpstr>Git服务器与Github</vt:lpstr>
      <vt:lpstr>Fork本项目与提交Pull Request</vt:lpstr>
      <vt:lpstr>Git图形客户端Android studio</vt:lpstr>
      <vt:lpstr>在github上创建一个hello world项目</vt:lpstr>
      <vt:lpstr>PowerPoint 演示文稿</vt:lpstr>
      <vt:lpstr>以组为单位创建一个Activity01项目</vt:lpstr>
      <vt:lpstr>如果我们改了同一个文件怎么办？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混合式移动应用开发之</dc:title>
  <dc:creator>administrator</dc:creator>
  <cp:lastModifiedBy>liu tim</cp:lastModifiedBy>
  <cp:revision>47</cp:revision>
  <dcterms:created xsi:type="dcterms:W3CDTF">2016-02-25T23:28:12Z</dcterms:created>
  <dcterms:modified xsi:type="dcterms:W3CDTF">2017-04-17T01:39:34Z</dcterms:modified>
</cp:coreProperties>
</file>